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63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-608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8E30E7-BCD6-4680-BD73-65AE77DB52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C9B3024-0B0D-4A8C-8A9F-AEF119E54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1C41B1-9CD6-4A0A-846A-B7D49CB6F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10C9-11E4-415C-B105-E7AE947E7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709D06-4690-4F7D-8D4F-19858A01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92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5AC987-6131-40DE-8308-BFBD9D12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B76740-4042-4EB1-9B8F-6CAF97FCA6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CE4E4E-1075-47AD-A71B-A2BCA6E5D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9ED1F4-FEC2-42AC-B95A-F987C3EFC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1D9000-84CA-4D0A-B19F-C7B71F00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75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E10498F-8E1F-468B-AB7A-0FDF92E3B7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A60A70D-43EC-432D-B5E2-D29A189F09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7457F9-E122-4C18-9FD3-BE6841735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A08CA8-405F-4239-8ECA-B39583DB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EC4ED0-B679-4274-8182-5FC34C60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31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3B404F-E1AD-4B99-827C-B8B2ED4CB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2A1E18-8883-49E2-B4AD-675FDA3C6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4D39CB1-A9BC-484A-83ED-AB630AD8C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BD89F1-9EE8-4052-AD58-ADC85944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F84693-7282-4F60-9C43-22D7C5FA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05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638D8C-FD5F-491C-9C4D-5A62F67F6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52A1712-F184-4BF9-A39F-86477C035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CBE199-2322-402F-A034-35DFB8E74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B44A95-8903-4ADF-8419-C82F27375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7615F3-ADDE-4F70-9C4E-3016600AE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30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0A3C23-0CF2-4B77-85A3-8C1F939AA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B6FA60-E433-40FF-A0EF-1BF7452FAB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AD3F940-2BBA-47FF-A426-F81A0889B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61BAD1B-4735-42DF-9AC8-5FC1A1BD8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B8FB50-52AF-4D9F-BE2C-C4E9A0BD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7464EE0-3771-4BA1-847E-917429E9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005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202895-83D9-4621-A029-583DEE1D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E640BAB-43DD-4FCD-96CE-00628C622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C0FEC68-7A28-4622-947D-5C44CB311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E4276A8-24E0-4553-A5BF-DE82A5AD7F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1918ABB-E80F-472E-976C-7D4801B67C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52A21C2-EE4A-4D3F-91E4-6D0A4EAC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0D42085-B303-4224-8B4B-630ADC070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C7EBF7D-B00E-41AF-AFC3-BB826BBE9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8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9B5B58-D0C4-4549-97FB-A1C94BFCE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4CF9608-43B6-4ED5-B7E5-1356F7ED3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0D32E5-64F4-4A80-8956-5DECBB1E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964F30-268A-42C3-87A9-98689FDB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07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4980D53-E864-4753-A19A-05A95125B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D5271E9-B38C-4BDD-9725-1238AADA9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670BA5C-8336-4C5D-A163-A60F3777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44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45431A-EC14-4AAC-9D6C-1E5D7C9C7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A07CCC-D989-4743-9787-BE89A0D2E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8B62D72-AE56-45A2-A9F7-64C1144B2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A6B0B66-A61D-4485-A13F-48BB14136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B78D28-3B84-401E-ABC8-87EAB59FF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512915-66FE-40DB-97C1-6B7B46ED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12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668FD4-0ABF-422E-8133-B23D20D47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40BAB8D-A2A8-47D3-8588-64A469D9BE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85C2F1-C6FA-436E-B4C2-C3B8B3255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774DC2-A373-41ED-BD11-6B419A1DA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E19D9D-9DDB-44B8-8B5A-F26B428E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D777EE-4186-4400-8510-31AB969F2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71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3916BA-E7B2-48DF-B882-390DA3136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038DB17-9B1D-4625-AFA9-D0F276F3F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BA827F-BB7A-4577-A846-1D523ED171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0F92F-77D6-42B1-A468-6DA7B8FCFB74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9139B4-A2DF-4AD8-A74B-A1B355B4B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D4F996-E013-4226-BC8F-10AC2096FF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ABF7F-B89D-46A3-BCCA-CA25381801D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7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7B2EA3-89FB-4542-8496-A8E3BF52AA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Ice cores</a:t>
            </a:r>
            <a:br>
              <a:rPr lang="en-US" dirty="0"/>
            </a:br>
            <a:r>
              <a:rPr lang="en-US" dirty="0"/>
              <a:t>Ice thickness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1C28FF-A024-4563-91B4-7346843A34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Hiver 2020 </a:t>
            </a:r>
          </a:p>
          <a:p>
            <a:r>
              <a:rPr lang="en-US" dirty="0"/>
              <a:t>Lac </a:t>
            </a:r>
            <a:r>
              <a:rPr lang="en-US" dirty="0" err="1"/>
              <a:t>Piché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893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èche : bas 5">
            <a:extLst>
              <a:ext uri="{FF2B5EF4-FFF2-40B4-BE49-F238E27FC236}">
                <a16:creationId xmlns:a16="http://schemas.microsoft.com/office/drawing/2014/main" id="{1151666C-1587-45EA-9754-AFB8D5271CCD}"/>
              </a:ext>
            </a:extLst>
          </p:cNvPr>
          <p:cNvSpPr/>
          <p:nvPr/>
        </p:nvSpPr>
        <p:spPr>
          <a:xfrm>
            <a:off x="5573028" y="760396"/>
            <a:ext cx="577516" cy="11069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7E8031E-E0A7-4FA8-9AD1-F47C11BEF0DB}"/>
              </a:ext>
            </a:extLst>
          </p:cNvPr>
          <p:cNvSpPr txBox="1"/>
          <p:nvPr/>
        </p:nvSpPr>
        <p:spPr>
          <a:xfrm>
            <a:off x="5778806" y="1195153"/>
            <a:ext cx="200205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Access au lac(Quai)</a:t>
            </a:r>
          </a:p>
        </p:txBody>
      </p:sp>
      <p:sp>
        <p:nvSpPr>
          <p:cNvPr id="8" name="Flèche : bas 7">
            <a:extLst>
              <a:ext uri="{FF2B5EF4-FFF2-40B4-BE49-F238E27FC236}">
                <a16:creationId xmlns:a16="http://schemas.microsoft.com/office/drawing/2014/main" id="{5218592A-A45A-460C-B64F-E34A78F09762}"/>
              </a:ext>
            </a:extLst>
          </p:cNvPr>
          <p:cNvSpPr/>
          <p:nvPr/>
        </p:nvSpPr>
        <p:spPr>
          <a:xfrm rot="4193821">
            <a:off x="6873120" y="3623291"/>
            <a:ext cx="577516" cy="11069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3B025DC-A446-4F04-B6FF-F6F8B15E3965}"/>
              </a:ext>
            </a:extLst>
          </p:cNvPr>
          <p:cNvSpPr txBox="1"/>
          <p:nvPr/>
        </p:nvSpPr>
        <p:spPr>
          <a:xfrm>
            <a:off x="6796948" y="3657244"/>
            <a:ext cx="196782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Pont et barrage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21293D3-C600-4518-8775-1375F09D8263}"/>
              </a:ext>
            </a:extLst>
          </p:cNvPr>
          <p:cNvSpPr txBox="1"/>
          <p:nvPr/>
        </p:nvSpPr>
        <p:spPr>
          <a:xfrm>
            <a:off x="1" y="0"/>
            <a:ext cx="4706754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dirty="0"/>
              <a:t>Emplacement </a:t>
            </a:r>
            <a:r>
              <a:rPr lang="en-US" sz="3200" dirty="0" err="1"/>
              <a:t>d’échantillonnage</a:t>
            </a:r>
            <a:r>
              <a:rPr lang="en-US" sz="3200" dirty="0"/>
              <a:t> (</a:t>
            </a:r>
            <a:r>
              <a:rPr lang="en-US" sz="3200" dirty="0" err="1"/>
              <a:t>proche</a:t>
            </a:r>
            <a:r>
              <a:rPr lang="en-US" sz="3200" dirty="0"/>
              <a:t> de la </a:t>
            </a:r>
            <a:r>
              <a:rPr lang="en-US" sz="3200" dirty="0" err="1"/>
              <a:t>chaine</a:t>
            </a:r>
            <a:r>
              <a:rPr lang="en-US" sz="3200" dirty="0"/>
              <a:t> thermistors)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91A377A-CDE7-4CEE-889B-07FE80023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378" y="1564485"/>
            <a:ext cx="18953747" cy="568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39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FA9E5823-C9BF-4ECE-8C76-4F299EC3D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05" y="352846"/>
            <a:ext cx="8203077" cy="615230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AFC2D1F-D3AA-4257-BA41-0EFA1150E03A}"/>
              </a:ext>
            </a:extLst>
          </p:cNvPr>
          <p:cNvSpPr txBox="1"/>
          <p:nvPr/>
        </p:nvSpPr>
        <p:spPr>
          <a:xfrm>
            <a:off x="8434082" y="761055"/>
            <a:ext cx="286927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1- </a:t>
            </a:r>
            <a:r>
              <a:rPr lang="en-US" dirty="0" err="1"/>
              <a:t>Retirer</a:t>
            </a:r>
            <a:r>
              <a:rPr lang="en-US" dirty="0"/>
              <a:t> la </a:t>
            </a:r>
            <a:r>
              <a:rPr lang="en-US" dirty="0" err="1"/>
              <a:t>neige</a:t>
            </a:r>
            <a:r>
              <a:rPr lang="en-US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43B495F-BDD2-4F71-A6A3-03C210944583}"/>
              </a:ext>
            </a:extLst>
          </p:cNvPr>
          <p:cNvSpPr txBox="1"/>
          <p:nvPr/>
        </p:nvSpPr>
        <p:spPr>
          <a:xfrm>
            <a:off x="231005" y="168180"/>
            <a:ext cx="597729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CA" sz="3200" dirty="0"/>
              <a:t>Méthode d’échantillonnage : </a:t>
            </a:r>
          </a:p>
        </p:txBody>
      </p:sp>
    </p:spTree>
    <p:extLst>
      <p:ext uri="{BB962C8B-B14F-4D97-AF65-F5344CB8AC3E}">
        <p14:creationId xmlns:p14="http://schemas.microsoft.com/office/powerpoint/2010/main" val="3368697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F855F8DC-8EF3-4D3B-AF0E-40856A74F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05" y="237574"/>
            <a:ext cx="8221824" cy="613285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56788FAB-F785-4563-9891-564DC32CCBE6}"/>
              </a:ext>
            </a:extLst>
          </p:cNvPr>
          <p:cNvSpPr txBox="1"/>
          <p:nvPr/>
        </p:nvSpPr>
        <p:spPr>
          <a:xfrm>
            <a:off x="231005" y="168180"/>
            <a:ext cx="597729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CA" sz="3200" dirty="0"/>
              <a:t>Méthode d’échantillonnage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31F2880-A71F-4716-B0AD-AAB166FF8418}"/>
              </a:ext>
            </a:extLst>
          </p:cNvPr>
          <p:cNvSpPr txBox="1"/>
          <p:nvPr/>
        </p:nvSpPr>
        <p:spPr>
          <a:xfrm>
            <a:off x="7406640" y="237574"/>
            <a:ext cx="4158113" cy="41549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2- Faire le </a:t>
            </a:r>
            <a:r>
              <a:rPr lang="en-US" sz="2400" dirty="0" err="1"/>
              <a:t>trou</a:t>
            </a:r>
            <a:r>
              <a:rPr lang="en-US" sz="2400" dirty="0"/>
              <a:t> (kit </a:t>
            </a:r>
            <a:r>
              <a:rPr lang="en-US" sz="2400" dirty="0" err="1"/>
              <a:t>d’épaisseur</a:t>
            </a:r>
            <a:r>
              <a:rPr lang="en-US" sz="2400" dirty="0"/>
              <a:t> de glace) :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Pas le </a:t>
            </a:r>
            <a:r>
              <a:rPr lang="en-US" sz="2400" dirty="0" err="1"/>
              <a:t>même</a:t>
            </a:r>
            <a:r>
              <a:rPr lang="en-US" sz="2400" dirty="0"/>
              <a:t> </a:t>
            </a:r>
            <a:r>
              <a:rPr lang="en-US" sz="2400" dirty="0" err="1"/>
              <a:t>trou</a:t>
            </a:r>
            <a:r>
              <a:rPr lang="en-US" sz="2400" dirty="0"/>
              <a:t>,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err="1"/>
              <a:t>Trous</a:t>
            </a:r>
            <a:r>
              <a:rPr lang="en-US" sz="2400" dirty="0"/>
              <a:t> </a:t>
            </a:r>
            <a:r>
              <a:rPr lang="en-US" sz="2400" dirty="0" err="1"/>
              <a:t>distants</a:t>
            </a:r>
            <a:r>
              <a:rPr lang="en-US" sz="2400" dirty="0"/>
              <a:t> de </a:t>
            </a:r>
            <a:r>
              <a:rPr lang="en-US" sz="2400" dirty="0" err="1"/>
              <a:t>quelques</a:t>
            </a:r>
            <a:r>
              <a:rPr lang="en-US" sz="2400" dirty="0"/>
              <a:t> </a:t>
            </a:r>
            <a:r>
              <a:rPr lang="en-US" sz="2400" dirty="0" err="1"/>
              <a:t>mètres</a:t>
            </a:r>
            <a:r>
              <a:rPr lang="en-US" sz="2400" dirty="0"/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err="1"/>
              <a:t>Échantillonnage</a:t>
            </a:r>
            <a:r>
              <a:rPr lang="en-US" sz="2400" dirty="0"/>
              <a:t> du 09/01/2020 </a:t>
            </a:r>
            <a:r>
              <a:rPr lang="en-US" sz="2400" dirty="0" err="1"/>
              <a:t>jusqu’au</a:t>
            </a:r>
            <a:r>
              <a:rPr lang="en-US" sz="2400" dirty="0"/>
              <a:t>  02/04/2020 (</a:t>
            </a:r>
            <a:r>
              <a:rPr lang="en-US" sz="2400" dirty="0" err="1"/>
              <a:t>approximatif</a:t>
            </a:r>
            <a:r>
              <a:rPr lang="en-US" sz="2400" dirty="0"/>
              <a:t>) ;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err="1"/>
              <a:t>Échantillonnage</a:t>
            </a:r>
            <a:r>
              <a:rPr lang="en-US" sz="2400" dirty="0"/>
              <a:t> au deux </a:t>
            </a:r>
            <a:r>
              <a:rPr lang="en-US" sz="2400" dirty="0" err="1"/>
              <a:t>semaines</a:t>
            </a:r>
            <a:r>
              <a:rPr lang="en-US" sz="2400" dirty="0"/>
              <a:t> : 7 </a:t>
            </a:r>
            <a:r>
              <a:rPr lang="en-US" sz="2400" dirty="0" err="1"/>
              <a:t>fois</a:t>
            </a:r>
            <a:r>
              <a:rPr lang="en-US" sz="2400" dirty="0"/>
              <a:t> (7 fosses)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410E02-7173-458E-A4A4-9A039BD76526}"/>
              </a:ext>
            </a:extLst>
          </p:cNvPr>
          <p:cNvSpPr/>
          <p:nvPr/>
        </p:nvSpPr>
        <p:spPr>
          <a:xfrm>
            <a:off x="7316442" y="4658627"/>
            <a:ext cx="4387877" cy="8617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CA" sz="1600" dirty="0"/>
              <a:t>Éviter la perturbation des propriétés de la neige : direction de vents  dominants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516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D7559A2A-09A2-44A4-AD84-8E69BF222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68" y="301700"/>
            <a:ext cx="8369793" cy="62546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29AFF7C-0811-4CBC-A722-94E916318A4F}"/>
              </a:ext>
            </a:extLst>
          </p:cNvPr>
          <p:cNvSpPr txBox="1"/>
          <p:nvPr/>
        </p:nvSpPr>
        <p:spPr>
          <a:xfrm>
            <a:off x="231005" y="168180"/>
            <a:ext cx="5977290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CA" sz="3200" dirty="0"/>
              <a:t>Méthode d’échantillonnage :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EDDD9ED-043A-4BD2-9306-513B80CDDE7A}"/>
              </a:ext>
            </a:extLst>
          </p:cNvPr>
          <p:cNvSpPr txBox="1"/>
          <p:nvPr/>
        </p:nvSpPr>
        <p:spPr>
          <a:xfrm>
            <a:off x="7632834" y="1540440"/>
            <a:ext cx="4158113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2- </a:t>
            </a:r>
            <a:r>
              <a:rPr lang="fr-CA" sz="2400" dirty="0" err="1"/>
              <a:t>Carrottage</a:t>
            </a:r>
            <a:r>
              <a:rPr lang="en-US" sz="2400" dirty="0"/>
              <a:t> : </a:t>
            </a:r>
          </a:p>
          <a:p>
            <a:r>
              <a:rPr lang="en-US" sz="2400" dirty="0"/>
              <a:t>-</a:t>
            </a:r>
            <a:r>
              <a:rPr lang="fr-CA" sz="2400" dirty="0"/>
              <a:t>caractérisation</a:t>
            </a:r>
            <a:r>
              <a:rPr lang="en-US" sz="2400" dirty="0"/>
              <a:t> de black and white snow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AD859C-9294-4DBF-AE88-EEBFD7FB6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739" y="2874289"/>
            <a:ext cx="3652103" cy="350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58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stallation des chaines">
            <a:hlinkClick r:id="" action="ppaction://media"/>
            <a:extLst>
              <a:ext uri="{FF2B5EF4-FFF2-40B4-BE49-F238E27FC236}">
                <a16:creationId xmlns:a16="http://schemas.microsoft.com/office/drawing/2014/main" id="{9AC8E67E-8E3A-44D3-8BE4-9998CCFD5E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3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104</Words>
  <Application>Microsoft Office PowerPoint</Application>
  <PresentationFormat>Grand écran</PresentationFormat>
  <Paragraphs>18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Thème Office</vt:lpstr>
      <vt:lpstr>Ice cores Ice thickness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Ice cores Ice thickness </dc:title>
  <dc:creator>habiba kallel</dc:creator>
  <cp:lastModifiedBy>habiba kallel</cp:lastModifiedBy>
  <cp:revision>8</cp:revision>
  <dcterms:created xsi:type="dcterms:W3CDTF">2019-10-30T17:18:09Z</dcterms:created>
  <dcterms:modified xsi:type="dcterms:W3CDTF">2019-11-06T19:23:05Z</dcterms:modified>
</cp:coreProperties>
</file>